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64" r:id="rId8"/>
    <p:sldId id="258" r:id="rId9"/>
    <p:sldId id="259" r:id="rId10"/>
    <p:sldId id="260" r:id="rId11"/>
    <p:sldId id="261" r:id="rId12"/>
    <p:sldId id="263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CHASSANG – UFSBD – Responsable Formation Equipe Dentaire" initials="LC–U–RFED" lastIdx="3" clrIdx="0">
    <p:extLst>
      <p:ext uri="{19B8F6BF-5375-455C-9EA6-DF929625EA0E}">
        <p15:presenceInfo xmlns:p15="http://schemas.microsoft.com/office/powerpoint/2012/main" userId="S::laurencechassang@ufsbd.fr::a4f51ea3-a788-4764-b73e-9d680e30dbc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761241-6DC8-48B1-9E8F-1E917C7FB4CF}" v="1" dt="2023-02-03T14:32:06.7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6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CHASSANG – UFSBD – Responsable Formation Equipe Dentaire" userId="a4f51ea3-a788-4764-b73e-9d680e30dbc6" providerId="ADAL" clId="{D4761241-6DC8-48B1-9E8F-1E917C7FB4CF}"/>
    <pc:docChg chg="custSel modSld">
      <pc:chgData name="Laurence CHASSANG – UFSBD – Responsable Formation Equipe Dentaire" userId="a4f51ea3-a788-4764-b73e-9d680e30dbc6" providerId="ADAL" clId="{D4761241-6DC8-48B1-9E8F-1E917C7FB4CF}" dt="2023-02-03T14:32:45.414" v="8" actId="20577"/>
      <pc:docMkLst>
        <pc:docMk/>
      </pc:docMkLst>
      <pc:sldChg chg="modSp mod">
        <pc:chgData name="Laurence CHASSANG – UFSBD – Responsable Formation Equipe Dentaire" userId="a4f51ea3-a788-4764-b73e-9d680e30dbc6" providerId="ADAL" clId="{D4761241-6DC8-48B1-9E8F-1E917C7FB4CF}" dt="2023-02-03T14:32:39.992" v="7" actId="20577"/>
        <pc:sldMkLst>
          <pc:docMk/>
          <pc:sldMk cId="474178270" sldId="258"/>
        </pc:sldMkLst>
        <pc:spChg chg="mod">
          <ac:chgData name="Laurence CHASSANG – UFSBD – Responsable Formation Equipe Dentaire" userId="a4f51ea3-a788-4764-b73e-9d680e30dbc6" providerId="ADAL" clId="{D4761241-6DC8-48B1-9E8F-1E917C7FB4CF}" dt="2023-02-03T14:32:39.992" v="7" actId="20577"/>
          <ac:spMkLst>
            <pc:docMk/>
            <pc:sldMk cId="474178270" sldId="258"/>
            <ac:spMk id="4" creationId="{E257B8DC-2B7C-4D92-8328-2595D714F7CD}"/>
          </ac:spMkLst>
        </pc:spChg>
      </pc:sldChg>
      <pc:sldChg chg="modSp mod">
        <pc:chgData name="Laurence CHASSANG – UFSBD – Responsable Formation Equipe Dentaire" userId="a4f51ea3-a788-4764-b73e-9d680e30dbc6" providerId="ADAL" clId="{D4761241-6DC8-48B1-9E8F-1E917C7FB4CF}" dt="2023-02-03T14:32:45.414" v="8" actId="20577"/>
        <pc:sldMkLst>
          <pc:docMk/>
          <pc:sldMk cId="2436003117" sldId="259"/>
        </pc:sldMkLst>
        <pc:spChg chg="mod">
          <ac:chgData name="Laurence CHASSANG – UFSBD – Responsable Formation Equipe Dentaire" userId="a4f51ea3-a788-4764-b73e-9d680e30dbc6" providerId="ADAL" clId="{D4761241-6DC8-48B1-9E8F-1E917C7FB4CF}" dt="2023-02-03T14:32:45.414" v="8" actId="20577"/>
          <ac:spMkLst>
            <pc:docMk/>
            <pc:sldMk cId="2436003117" sldId="259"/>
            <ac:spMk id="5" creationId="{469AA4C0-B3B4-4A6B-BA5E-76998B0B3CE4}"/>
          </ac:spMkLst>
        </pc:spChg>
      </pc:sldChg>
      <pc:sldChg chg="addSp delSp modSp mod">
        <pc:chgData name="Laurence CHASSANG – UFSBD – Responsable Formation Equipe Dentaire" userId="a4f51ea3-a788-4764-b73e-9d680e30dbc6" providerId="ADAL" clId="{D4761241-6DC8-48B1-9E8F-1E917C7FB4CF}" dt="2023-02-03T14:32:11.401" v="6" actId="113"/>
        <pc:sldMkLst>
          <pc:docMk/>
          <pc:sldMk cId="1731064474" sldId="263"/>
        </pc:sldMkLst>
        <pc:spChg chg="mod">
          <ac:chgData name="Laurence CHASSANG – UFSBD – Responsable Formation Equipe Dentaire" userId="a4f51ea3-a788-4764-b73e-9d680e30dbc6" providerId="ADAL" clId="{D4761241-6DC8-48B1-9E8F-1E917C7FB4CF}" dt="2023-02-03T14:32:11.401" v="6" actId="113"/>
          <ac:spMkLst>
            <pc:docMk/>
            <pc:sldMk cId="1731064474" sldId="263"/>
            <ac:spMk id="6" creationId="{05B07FBA-C477-4909-B02E-8D005983FC5C}"/>
          </ac:spMkLst>
        </pc:spChg>
        <pc:picChg chg="add mod">
          <ac:chgData name="Laurence CHASSANG – UFSBD – Responsable Formation Equipe Dentaire" userId="a4f51ea3-a788-4764-b73e-9d680e30dbc6" providerId="ADAL" clId="{D4761241-6DC8-48B1-9E8F-1E917C7FB4CF}" dt="2023-02-03T14:32:06.737" v="5"/>
          <ac:picMkLst>
            <pc:docMk/>
            <pc:sldMk cId="1731064474" sldId="263"/>
            <ac:picMk id="2" creationId="{F3275F76-8A87-7671-06FD-12D7B3520766}"/>
          </ac:picMkLst>
        </pc:picChg>
        <pc:picChg chg="del">
          <ac:chgData name="Laurence CHASSANG – UFSBD – Responsable Formation Equipe Dentaire" userId="a4f51ea3-a788-4764-b73e-9d680e30dbc6" providerId="ADAL" clId="{D4761241-6DC8-48B1-9E8F-1E917C7FB4CF}" dt="2023-02-03T14:32:06.405" v="4" actId="478"/>
          <ac:picMkLst>
            <pc:docMk/>
            <pc:sldMk cId="1731064474" sldId="263"/>
            <ac:picMk id="5" creationId="{9217F807-91B6-4556-BBFA-941D2DAA59B4}"/>
          </ac:picMkLst>
        </pc:picChg>
      </pc:sldChg>
      <pc:sldChg chg="modSp mod">
        <pc:chgData name="Laurence CHASSANG – UFSBD – Responsable Formation Equipe Dentaire" userId="a4f51ea3-a788-4764-b73e-9d680e30dbc6" providerId="ADAL" clId="{D4761241-6DC8-48B1-9E8F-1E917C7FB4CF}" dt="2023-02-03T14:29:40.850" v="3" actId="1076"/>
        <pc:sldMkLst>
          <pc:docMk/>
          <pc:sldMk cId="64540110" sldId="264"/>
        </pc:sldMkLst>
        <pc:picChg chg="mod">
          <ac:chgData name="Laurence CHASSANG – UFSBD – Responsable Formation Equipe Dentaire" userId="a4f51ea3-a788-4764-b73e-9d680e30dbc6" providerId="ADAL" clId="{D4761241-6DC8-48B1-9E8F-1E917C7FB4CF}" dt="2023-02-03T14:29:37.711" v="1" actId="1076"/>
          <ac:picMkLst>
            <pc:docMk/>
            <pc:sldMk cId="64540110" sldId="264"/>
            <ac:picMk id="6" creationId="{0B876F29-D4E3-247F-A8AF-40DDBBFB085A}"/>
          </ac:picMkLst>
        </pc:picChg>
        <pc:cxnChg chg="mod">
          <ac:chgData name="Laurence CHASSANG – UFSBD – Responsable Formation Equipe Dentaire" userId="a4f51ea3-a788-4764-b73e-9d680e30dbc6" providerId="ADAL" clId="{D4761241-6DC8-48B1-9E8F-1E917C7FB4CF}" dt="2023-02-03T14:29:39.434" v="2" actId="1076"/>
          <ac:cxnSpMkLst>
            <pc:docMk/>
            <pc:sldMk cId="64540110" sldId="264"/>
            <ac:cxnSpMk id="5" creationId="{2B8F2F2F-85D2-4445-8CB8-94A6337195C1}"/>
          </ac:cxnSpMkLst>
        </pc:cxnChg>
        <pc:cxnChg chg="mod">
          <ac:chgData name="Laurence CHASSANG – UFSBD – Responsable Formation Equipe Dentaire" userId="a4f51ea3-a788-4764-b73e-9d680e30dbc6" providerId="ADAL" clId="{D4761241-6DC8-48B1-9E8F-1E917C7FB4CF}" dt="2023-02-03T14:29:40.850" v="3" actId="1076"/>
          <ac:cxnSpMkLst>
            <pc:docMk/>
            <pc:sldMk cId="64540110" sldId="264"/>
            <ac:cxnSpMk id="7" creationId="{1D72B694-62B2-4C0C-91DD-07A3B1974FFB}"/>
          </ac:cxnSpMkLst>
        </pc:cxn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6-24T16:19:29.697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8B48F-8242-409D-BF53-183B93807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51CDDEE-128B-4EC8-BB0B-01AABD76F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C4F466-0E02-4C4C-8046-1DE52967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C6E66-DB05-4A66-B2DB-B6BB879BE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489C5-6617-49A9-B47C-A56B5770F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76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CA640-2060-49AD-87F3-1A02A6620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FDD61E-3D54-4CAC-BAEC-0C068EE90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EB03A-84DB-4FE9-9E83-AB1E2FC2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2291D5-260D-40FC-A664-48A74A23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F87525-949A-428C-86E4-4C4AAC8A1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91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DE745D-91C7-4B7D-B71B-4B26F605F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BEC4C0-2781-46EF-A7AA-1E941B9A7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E5374B-E7C2-4ADB-A7F9-62231AB6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BACE6F-1154-4DB8-BD7B-6A53682FC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19EFA0-576F-43AD-B087-0D1C55D68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44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E14696-2565-4D48-A6B7-5DB5748CA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14EA1F-839A-40AC-B9AF-EE3DEE53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69A3B-1435-49E2-B8DB-77EB4A93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DE75B9-F8C5-4AD0-97E3-23AE3460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562CE-F922-4483-B895-3BEF6018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45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C193E-A552-478F-8134-64BC16664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E45702-AA17-4272-AB9A-A397E5D96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136204-646B-477D-BBB7-65BDECD6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AF1F3C-4E22-404B-90D3-135EA8AE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C1C5AF-8145-43D7-8709-107ED3684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26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3E9EC4-DB0A-4036-BF1B-2D915390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4250E0-BFE9-4328-91A7-7D0260958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0C680C-2AFE-4774-96F2-0EADB86F7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62F2D2-AA63-4025-863E-F02E702A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E2B6F1-B67B-4824-A1B0-10CB4B4B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9EC825-4F6C-42E9-88FC-8489CE1A0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ED5098-9488-43BE-9B52-336139342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33ECCA-8D0F-4059-A257-AB5CF3FA9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ECFBCA-8D1A-4926-8322-8E6412F8F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7E26AAE-0B44-4473-864A-195561926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2571ED-7173-4020-991A-39DEA8005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E1A29CB-E975-4A18-A069-C503E1B7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149CCBB-B280-4C91-A5EC-860F919F6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4DC431-F794-4B8B-B1CC-DAB2CF673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8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7B67C7-BE99-4EE9-A9A8-BF36A3DF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CB69089-90A5-42D2-9DA4-53F9400F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91FE80-B4AF-4A9A-BCF2-E903D7271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E2C746-342C-4EAF-9E4F-8E91F7F0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7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AC4BCF1-DA6E-43FB-9A28-45F6FFF1A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179C60-D124-4ABA-8EFD-776E150B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DA8E31-1A42-44CE-A5D1-6D7D28E9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332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9F3D1-FCF6-414D-A570-ABF4B589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241083-2BE7-4745-AC7B-748F751CC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A0600FC-E854-4309-93C9-D8D080B02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784303-7E4E-4977-8EF5-71C6AA6F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86F2C2-E576-457E-A8B5-6531FE60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5C1599-200B-4E05-8B3C-48CB6B76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45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F0145C-F741-48A4-9946-C7191732F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70621A-BF41-4DA4-82E2-850ACCC82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85B56C0-8621-48E0-B31A-E071E385F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A23561-33B5-4F2E-BAE6-93C857EE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B0645B-12F1-4A41-A89E-CA9B0496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C10F66B-B904-4444-BDEA-761BCF06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260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6C8CC2-0608-4EB1-B171-98862B2D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16BD63-AE75-48CC-A31B-02B53C6570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F95707-CD5A-44BB-83B6-4D704A222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A3EB6-DFB0-4F21-967F-9B6F28C8AE85}" type="datetimeFigureOut">
              <a:rPr lang="fr-FR" smtClean="0"/>
              <a:t>03/02/2023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6CFB05-8F7A-4A52-8F30-E34C46934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B9BBA-31B0-464A-B812-58C173263E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D71AC-03D6-461E-B52D-313D55E0A1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95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gencedpc.fr/professionnel/logi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fsbd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formation@ufsbd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B07FBA-C477-4909-B02E-8D005983FC5C}"/>
              </a:ext>
            </a:extLst>
          </p:cNvPr>
          <p:cNvSpPr txBox="1"/>
          <p:nvPr/>
        </p:nvSpPr>
        <p:spPr>
          <a:xfrm>
            <a:off x="1205718" y="3595548"/>
            <a:ext cx="8921672" cy="17133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 valider votre Inscription Formation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sur </a:t>
            </a:r>
            <a:r>
              <a:rPr lang="en-US" sz="3200" b="1" dirty="0">
                <a:latin typeface="+mj-lt"/>
                <a:ea typeface="+mj-ea"/>
                <a:cs typeface="+mj-cs"/>
              </a:rPr>
              <a:t>votre Compte DPC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928994A-FE31-975A-5084-35C1C94BED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5" y="623275"/>
            <a:ext cx="5914741" cy="178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57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57B8DC-2B7C-4D92-8328-2595D714F7CD}"/>
              </a:ext>
            </a:extLst>
          </p:cNvPr>
          <p:cNvSpPr txBox="1"/>
          <p:nvPr/>
        </p:nvSpPr>
        <p:spPr>
          <a:xfrm>
            <a:off x="328474" y="537073"/>
            <a:ext cx="9809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1 : Se connecter sur </a:t>
            </a:r>
            <a:r>
              <a:rPr lang="fr-FR" sz="2400" dirty="0">
                <a:latin typeface="+mj-lt"/>
                <a:hlinkClick r:id="rId2"/>
              </a:rPr>
              <a:t>https://www.agencedpc.fr/professionnel/login</a:t>
            </a:r>
            <a:endParaRPr lang="fr-FR" sz="2400" dirty="0">
              <a:latin typeface="+mj-lt"/>
            </a:endParaRPr>
          </a:p>
          <a:p>
            <a:r>
              <a:rPr lang="fr-FR" dirty="0">
                <a:latin typeface="+mj-lt"/>
              </a:rPr>
              <a:t>Identifiez-vous à votre espace personnel ( votre identifiant est votre email)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BA1B78F-55C4-48EF-8C8E-A017AF84A138}"/>
              </a:ext>
            </a:extLst>
          </p:cNvPr>
          <p:cNvSpPr/>
          <p:nvPr/>
        </p:nvSpPr>
        <p:spPr>
          <a:xfrm>
            <a:off x="8469297" y="3986074"/>
            <a:ext cx="2693077" cy="1873188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B8F2F2F-85D2-4445-8CB8-94A6337195C1}"/>
              </a:ext>
            </a:extLst>
          </p:cNvPr>
          <p:cNvCxnSpPr/>
          <p:nvPr/>
        </p:nvCxnSpPr>
        <p:spPr>
          <a:xfrm>
            <a:off x="8469297" y="3780869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D72B694-62B2-4C0C-91DD-07A3B1974FFB}"/>
              </a:ext>
            </a:extLst>
          </p:cNvPr>
          <p:cNvCxnSpPr>
            <a:cxnSpLocks/>
          </p:cNvCxnSpPr>
          <p:nvPr/>
        </p:nvCxnSpPr>
        <p:spPr>
          <a:xfrm flipH="1">
            <a:off x="11004238" y="3824286"/>
            <a:ext cx="316272" cy="3669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C6E04F7D-BFCD-41BB-858D-3DCBA9657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6" y="147305"/>
            <a:ext cx="1662113" cy="5429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0DE7B2D-0143-3756-804B-9C3FEBE1EF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469" t="2790" r="1734" b="5132"/>
          <a:stretch/>
        </p:blipFill>
        <p:spPr>
          <a:xfrm>
            <a:off x="962025" y="1562101"/>
            <a:ext cx="10633954" cy="4876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7612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57B8DC-2B7C-4D92-8328-2595D714F7CD}"/>
              </a:ext>
            </a:extLst>
          </p:cNvPr>
          <p:cNvSpPr txBox="1"/>
          <p:nvPr/>
        </p:nvSpPr>
        <p:spPr>
          <a:xfrm>
            <a:off x="328474" y="537073"/>
            <a:ext cx="9809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2 : Cliquer sur « INSCRIPTION »</a:t>
            </a:r>
            <a:endParaRPr lang="fr-FR" dirty="0">
              <a:latin typeface="+mj-lt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6E04F7D-BFCD-41BB-858D-3DCBA9657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866" y="147305"/>
            <a:ext cx="1662113" cy="54292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B876F29-D4E3-247F-A8AF-40DDBBFB08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" y="2331749"/>
            <a:ext cx="11753850" cy="1994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2B8F2F2F-85D2-4445-8CB8-94A6337195C1}"/>
              </a:ext>
            </a:extLst>
          </p:cNvPr>
          <p:cNvCxnSpPr/>
          <p:nvPr/>
        </p:nvCxnSpPr>
        <p:spPr>
          <a:xfrm>
            <a:off x="7592997" y="3061286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1D72B694-62B2-4C0C-91DD-07A3B1974FFB}"/>
              </a:ext>
            </a:extLst>
          </p:cNvPr>
          <p:cNvCxnSpPr>
            <a:cxnSpLocks/>
          </p:cNvCxnSpPr>
          <p:nvPr/>
        </p:nvCxnSpPr>
        <p:spPr>
          <a:xfrm flipH="1">
            <a:off x="8889688" y="3082994"/>
            <a:ext cx="316272" cy="3669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4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57B8DC-2B7C-4D92-8328-2595D714F7CD}"/>
              </a:ext>
            </a:extLst>
          </p:cNvPr>
          <p:cNvSpPr txBox="1"/>
          <p:nvPr/>
        </p:nvSpPr>
        <p:spPr>
          <a:xfrm>
            <a:off x="397452" y="296755"/>
            <a:ext cx="109930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3 : Rechercher l’action de formation.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Cliquez sur </a:t>
            </a:r>
            <a:r>
              <a:rPr lang="fr-FR" b="1" dirty="0">
                <a:latin typeface="+mj-lt"/>
              </a:rPr>
              <a:t>RECHERCHE ACTIONS </a:t>
            </a:r>
            <a:r>
              <a:rPr lang="fr-FR" dirty="0">
                <a:latin typeface="+mj-lt"/>
              </a:rPr>
              <a:t>puis indiquez le numéro de l’action de formation </a:t>
            </a:r>
            <a:r>
              <a:rPr lang="fr-FR" sz="1400" dirty="0">
                <a:latin typeface="+mj-lt"/>
              </a:rPr>
              <a:t>( à retrouver sur le programme de la formation sur le site </a:t>
            </a:r>
            <a:r>
              <a:rPr lang="fr-FR" sz="1400" dirty="0">
                <a:latin typeface="+mj-lt"/>
                <a:hlinkClick r:id="rId2"/>
              </a:rPr>
              <a:t>www.ufsbd.fr</a:t>
            </a:r>
            <a:r>
              <a:rPr lang="fr-FR" sz="1400" dirty="0">
                <a:latin typeface="+mj-lt"/>
              </a:rPr>
              <a:t> )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Enfin Cliquez sur </a:t>
            </a:r>
            <a:r>
              <a:rPr lang="fr-FR" b="1" dirty="0">
                <a:latin typeface="+mj-lt"/>
              </a:rPr>
              <a:t>RECHERCHER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EB78EC4-EC79-4D0E-BFC0-CE855AA1F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8" y="1789305"/>
            <a:ext cx="11155541" cy="4841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70107171-6FFE-41BF-B962-39148AF13144}"/>
              </a:ext>
            </a:extLst>
          </p:cNvPr>
          <p:cNvSpPr/>
          <p:nvPr/>
        </p:nvSpPr>
        <p:spPr>
          <a:xfrm>
            <a:off x="470517" y="4350058"/>
            <a:ext cx="1826302" cy="58000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CCC4B46-0E5C-45C9-9FA6-8BD19C456F7D}"/>
              </a:ext>
            </a:extLst>
          </p:cNvPr>
          <p:cNvSpPr/>
          <p:nvPr/>
        </p:nvSpPr>
        <p:spPr>
          <a:xfrm>
            <a:off x="6096000" y="3543300"/>
            <a:ext cx="1925816" cy="66675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404A177E-DB66-46C5-86DD-C6C359CBB833}"/>
              </a:ext>
            </a:extLst>
          </p:cNvPr>
          <p:cNvCxnSpPr/>
          <p:nvPr/>
        </p:nvCxnSpPr>
        <p:spPr>
          <a:xfrm>
            <a:off x="267981" y="4004846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505EEA2-601C-42BB-B2CF-209053877ABB}"/>
              </a:ext>
            </a:extLst>
          </p:cNvPr>
          <p:cNvCxnSpPr>
            <a:cxnSpLocks/>
          </p:cNvCxnSpPr>
          <p:nvPr/>
        </p:nvCxnSpPr>
        <p:spPr>
          <a:xfrm>
            <a:off x="7143941" y="3003972"/>
            <a:ext cx="0" cy="42502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610F9AC0-F7CD-412E-BC1C-64C545D2CF64}"/>
              </a:ext>
            </a:extLst>
          </p:cNvPr>
          <p:cNvCxnSpPr>
            <a:cxnSpLocks/>
          </p:cNvCxnSpPr>
          <p:nvPr/>
        </p:nvCxnSpPr>
        <p:spPr>
          <a:xfrm flipH="1">
            <a:off x="2378578" y="4166563"/>
            <a:ext cx="316272" cy="3669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>
            <a:extLst>
              <a:ext uri="{FF2B5EF4-FFF2-40B4-BE49-F238E27FC236}">
                <a16:creationId xmlns:a16="http://schemas.microsoft.com/office/drawing/2014/main" id="{39D68CEC-4A2E-443F-9467-2E739FA32307}"/>
              </a:ext>
            </a:extLst>
          </p:cNvPr>
          <p:cNvSpPr/>
          <p:nvPr/>
        </p:nvSpPr>
        <p:spPr>
          <a:xfrm>
            <a:off x="9916356" y="3543300"/>
            <a:ext cx="1757413" cy="64612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334AC135-C013-441E-B8A8-E6C1EB433D76}"/>
              </a:ext>
            </a:extLst>
          </p:cNvPr>
          <p:cNvCxnSpPr>
            <a:cxnSpLocks/>
          </p:cNvCxnSpPr>
          <p:nvPr/>
        </p:nvCxnSpPr>
        <p:spPr>
          <a:xfrm>
            <a:off x="10767510" y="3003972"/>
            <a:ext cx="0" cy="42502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1CE34865-EDEC-4E31-A20F-EAABCC5D64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3866" y="138427"/>
            <a:ext cx="1662113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7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365DE72-494C-468F-BDC6-90C1AD1EE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272" y="1602135"/>
            <a:ext cx="11215456" cy="48097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69AA4C0-B3B4-4A6B-BA5E-76998B0B3CE4}"/>
              </a:ext>
            </a:extLst>
          </p:cNvPr>
          <p:cNvSpPr txBox="1"/>
          <p:nvPr/>
        </p:nvSpPr>
        <p:spPr>
          <a:xfrm>
            <a:off x="488272" y="326950"/>
            <a:ext cx="109930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4 : S’inscrire à la formation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Sur la page de l’action de formation, cliquez sur </a:t>
            </a:r>
            <a:r>
              <a:rPr lang="fr-FR" b="1" dirty="0">
                <a:latin typeface="+mj-lt"/>
              </a:rPr>
              <a:t>DETAIL ACTION DE DPC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96D42954-8C22-4DB3-A599-56A190E2A3D2}"/>
              </a:ext>
            </a:extLst>
          </p:cNvPr>
          <p:cNvSpPr/>
          <p:nvPr/>
        </p:nvSpPr>
        <p:spPr>
          <a:xfrm>
            <a:off x="9705975" y="2514600"/>
            <a:ext cx="1925816" cy="66675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8FC6D965-B5C9-4071-B7B1-3D40EEA2DCAD}"/>
              </a:ext>
            </a:extLst>
          </p:cNvPr>
          <p:cNvCxnSpPr/>
          <p:nvPr/>
        </p:nvCxnSpPr>
        <p:spPr>
          <a:xfrm>
            <a:off x="9576503" y="2136805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46F09E4-1FC3-427D-8BA2-C882F4A41D77}"/>
              </a:ext>
            </a:extLst>
          </p:cNvPr>
          <p:cNvCxnSpPr>
            <a:cxnSpLocks/>
          </p:cNvCxnSpPr>
          <p:nvPr/>
        </p:nvCxnSpPr>
        <p:spPr>
          <a:xfrm flipH="1">
            <a:off x="11503818" y="2180222"/>
            <a:ext cx="316272" cy="36699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D9036595-2F3A-418C-AC13-0654C76B6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6" y="138427"/>
            <a:ext cx="1662113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03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69AA4C0-B3B4-4A6B-BA5E-76998B0B3CE4}"/>
              </a:ext>
            </a:extLst>
          </p:cNvPr>
          <p:cNvSpPr txBox="1"/>
          <p:nvPr/>
        </p:nvSpPr>
        <p:spPr>
          <a:xfrm>
            <a:off x="388759" y="398478"/>
            <a:ext cx="10993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4 : S’inscrire à la formation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Descendez </a:t>
            </a:r>
            <a:r>
              <a:rPr lang="fr-FR" b="1" dirty="0">
                <a:latin typeface="+mj-lt"/>
              </a:rPr>
              <a:t>jusqu’en bas de la page </a:t>
            </a:r>
            <a:r>
              <a:rPr lang="fr-FR" dirty="0">
                <a:latin typeface="+mj-lt"/>
              </a:rPr>
              <a:t>pour retrouver la </a:t>
            </a:r>
            <a:r>
              <a:rPr lang="fr-FR" b="1" dirty="0">
                <a:latin typeface="+mj-lt"/>
              </a:rPr>
              <a:t>liste des sessions disponibles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Choisissez la session puis cliquez sur </a:t>
            </a:r>
            <a:r>
              <a:rPr lang="fr-FR" b="1" dirty="0">
                <a:latin typeface="+mj-lt"/>
              </a:rPr>
              <a:t>S’INSCRIRE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1E70828-07CE-4B9F-BA65-5F1854053D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75" b="20572"/>
          <a:stretch/>
        </p:blipFill>
        <p:spPr>
          <a:xfrm>
            <a:off x="635855" y="2080796"/>
            <a:ext cx="10498828" cy="4229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283B215-D800-498B-9AE9-4005EA4EF0E9}"/>
              </a:ext>
            </a:extLst>
          </p:cNvPr>
          <p:cNvCxnSpPr/>
          <p:nvPr/>
        </p:nvCxnSpPr>
        <p:spPr>
          <a:xfrm>
            <a:off x="1283762" y="3609143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350B40A-7950-4D39-8148-13800DA43968}"/>
              </a:ext>
            </a:extLst>
          </p:cNvPr>
          <p:cNvCxnSpPr/>
          <p:nvPr/>
        </p:nvCxnSpPr>
        <p:spPr>
          <a:xfrm>
            <a:off x="1301046" y="4418768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F268D5A3-B2F9-4F70-A2F8-2D66322E847F}"/>
              </a:ext>
            </a:extLst>
          </p:cNvPr>
          <p:cNvCxnSpPr>
            <a:cxnSpLocks/>
          </p:cNvCxnSpPr>
          <p:nvPr/>
        </p:nvCxnSpPr>
        <p:spPr>
          <a:xfrm flipH="1">
            <a:off x="3312589" y="4019550"/>
            <a:ext cx="249761" cy="35159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3B898C03-A646-4665-BF16-98744C4B7BF2}"/>
              </a:ext>
            </a:extLst>
          </p:cNvPr>
          <p:cNvCxnSpPr>
            <a:cxnSpLocks/>
          </p:cNvCxnSpPr>
          <p:nvPr/>
        </p:nvCxnSpPr>
        <p:spPr>
          <a:xfrm flipH="1">
            <a:off x="3312589" y="4858996"/>
            <a:ext cx="258785" cy="35760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9EF4D550-4EB4-4E02-8CCC-8670323B1B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6" y="138427"/>
            <a:ext cx="1662113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07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69AA4C0-B3B4-4A6B-BA5E-76998B0B3CE4}"/>
              </a:ext>
            </a:extLst>
          </p:cNvPr>
          <p:cNvSpPr txBox="1"/>
          <p:nvPr/>
        </p:nvSpPr>
        <p:spPr>
          <a:xfrm>
            <a:off x="388759" y="398478"/>
            <a:ext cx="10993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+mj-lt"/>
              </a:rPr>
              <a:t>Étape 5 : S’inscrire à la formation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Vérifiez que la prise en charge couvre bien les frais pédagogiques</a:t>
            </a:r>
          </a:p>
          <a:p>
            <a:pPr marL="2171700" lvl="4" indent="-342900">
              <a:buFont typeface="Wingdings" panose="05000000000000000000" pitchFamily="2" charset="2"/>
              <a:buChar char="Ø"/>
            </a:pPr>
            <a:r>
              <a:rPr lang="fr-FR" dirty="0">
                <a:latin typeface="+mj-lt"/>
              </a:rPr>
              <a:t>Puis cliquez sur </a:t>
            </a:r>
            <a:r>
              <a:rPr lang="fr-FR" b="1" dirty="0">
                <a:latin typeface="+mj-lt"/>
              </a:rPr>
              <a:t>VALIDER</a:t>
            </a:r>
            <a:r>
              <a:rPr lang="fr-FR" dirty="0">
                <a:latin typeface="+mj-lt"/>
              </a:rPr>
              <a:t> pour finaliser l’inscription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E283B215-D800-498B-9AE9-4005EA4EF0E9}"/>
              </a:ext>
            </a:extLst>
          </p:cNvPr>
          <p:cNvCxnSpPr/>
          <p:nvPr/>
        </p:nvCxnSpPr>
        <p:spPr>
          <a:xfrm>
            <a:off x="1283762" y="3609143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9350B40A-7950-4D39-8148-13800DA43968}"/>
              </a:ext>
            </a:extLst>
          </p:cNvPr>
          <p:cNvCxnSpPr/>
          <p:nvPr/>
        </p:nvCxnSpPr>
        <p:spPr>
          <a:xfrm>
            <a:off x="1301046" y="4418768"/>
            <a:ext cx="258943" cy="410407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F268D5A3-B2F9-4F70-A2F8-2D66322E847F}"/>
              </a:ext>
            </a:extLst>
          </p:cNvPr>
          <p:cNvCxnSpPr>
            <a:cxnSpLocks/>
          </p:cNvCxnSpPr>
          <p:nvPr/>
        </p:nvCxnSpPr>
        <p:spPr>
          <a:xfrm flipH="1">
            <a:off x="3312589" y="4019550"/>
            <a:ext cx="249761" cy="35159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3B898C03-A646-4665-BF16-98744C4B7BF2}"/>
              </a:ext>
            </a:extLst>
          </p:cNvPr>
          <p:cNvCxnSpPr>
            <a:cxnSpLocks/>
          </p:cNvCxnSpPr>
          <p:nvPr/>
        </p:nvCxnSpPr>
        <p:spPr>
          <a:xfrm flipH="1">
            <a:off x="3312589" y="4858996"/>
            <a:ext cx="258785" cy="35760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>
            <a:extLst>
              <a:ext uri="{FF2B5EF4-FFF2-40B4-BE49-F238E27FC236}">
                <a16:creationId xmlns:a16="http://schemas.microsoft.com/office/drawing/2014/main" id="{0634AC1B-230B-4CD8-BFB0-90E7ABD0B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47" y="1801237"/>
            <a:ext cx="11337119" cy="4658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Ellipse 11">
            <a:extLst>
              <a:ext uri="{FF2B5EF4-FFF2-40B4-BE49-F238E27FC236}">
                <a16:creationId xmlns:a16="http://schemas.microsoft.com/office/drawing/2014/main" id="{C1D03B78-E012-445D-A9E1-EEACA1AE708C}"/>
              </a:ext>
            </a:extLst>
          </p:cNvPr>
          <p:cNvSpPr/>
          <p:nvPr/>
        </p:nvSpPr>
        <p:spPr>
          <a:xfrm>
            <a:off x="8937277" y="3609143"/>
            <a:ext cx="2444502" cy="228891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21C6C9F4-0521-4405-AA72-F40EE10DCE7B}"/>
              </a:ext>
            </a:extLst>
          </p:cNvPr>
          <p:cNvCxnSpPr>
            <a:cxnSpLocks/>
          </p:cNvCxnSpPr>
          <p:nvPr/>
        </p:nvCxnSpPr>
        <p:spPr>
          <a:xfrm flipH="1">
            <a:off x="10087732" y="5216599"/>
            <a:ext cx="474748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0E3EC64-0CCA-44BF-9856-0AB688D40FEF}"/>
              </a:ext>
            </a:extLst>
          </p:cNvPr>
          <p:cNvCxnSpPr>
            <a:cxnSpLocks/>
          </p:cNvCxnSpPr>
          <p:nvPr/>
        </p:nvCxnSpPr>
        <p:spPr>
          <a:xfrm flipH="1">
            <a:off x="11292289" y="5450889"/>
            <a:ext cx="232547" cy="37614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id="{434842C6-FB60-4E21-BAEC-8F729E1BA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866" y="138427"/>
            <a:ext cx="1662113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89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05B07FBA-C477-4909-B02E-8D005983FC5C}"/>
              </a:ext>
            </a:extLst>
          </p:cNvPr>
          <p:cNvSpPr txBox="1"/>
          <p:nvPr/>
        </p:nvSpPr>
        <p:spPr>
          <a:xfrm>
            <a:off x="1257299" y="2617433"/>
            <a:ext cx="94381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/>
          </a:p>
          <a:p>
            <a:pPr algn="ctr"/>
            <a:r>
              <a:rPr lang="fr-FR" sz="2800" dirty="0">
                <a:latin typeface="+mj-lt"/>
              </a:rPr>
              <a:t>Votre </a:t>
            </a:r>
            <a:r>
              <a:rPr lang="fr-FR" sz="2800" b="1" dirty="0">
                <a:latin typeface="+mj-lt"/>
              </a:rPr>
              <a:t>inscription est enregistrée</a:t>
            </a:r>
            <a:r>
              <a:rPr lang="fr-FR" sz="2800" dirty="0">
                <a:latin typeface="+mj-lt"/>
              </a:rPr>
              <a:t>.</a:t>
            </a:r>
          </a:p>
          <a:p>
            <a:pPr algn="ctr"/>
            <a:endParaRPr lang="fr-FR" sz="28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+mj-lt"/>
              </a:rPr>
              <a:t>Vous recevrez une confirmation d’inscription de la part de l’UFSBD par mail.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+mj-lt"/>
              </a:rPr>
              <a:t>Les frais pédagogiques seront facturés directement par l’UFSBD à l’Agence du DPC.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+mj-lt"/>
              </a:rPr>
              <a:t>Votre indemnisation vous sera versée directement par l’Agence de DPC.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0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+mj-lt"/>
              </a:rPr>
              <a:t>Pour toute question : </a:t>
            </a:r>
            <a:r>
              <a:rPr lang="fr-FR" sz="2000" dirty="0">
                <a:latin typeface="+mj-lt"/>
                <a:hlinkClick r:id="rId2"/>
              </a:rPr>
              <a:t>formation@ufsbd.fr</a:t>
            </a:r>
            <a:r>
              <a:rPr lang="fr-FR" sz="2000" dirty="0">
                <a:latin typeface="+mj-lt"/>
              </a:rPr>
              <a:t> </a:t>
            </a:r>
          </a:p>
          <a:p>
            <a:pPr algn="ctr"/>
            <a:endParaRPr lang="fr-FR" sz="2800" dirty="0"/>
          </a:p>
          <a:p>
            <a:pPr algn="ctr"/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3275F76-8A87-7671-06FD-12D7B3520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85" y="623275"/>
            <a:ext cx="5914741" cy="178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064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b10df43-e91c-4c35-9024-6f4736d383ed">XFKYK7DN6QQC-259101124-295800</_dlc_DocId>
    <_dlc_DocIdUrl xmlns="4b10df43-e91c-4c35-9024-6f4736d383ed">
      <Url>https://ufsbd75017.sharepoint.com/sites/Commun/_layouts/15/DocIdRedir.aspx?ID=XFKYK7DN6QQC-259101124-295800</Url>
      <Description>XFKYK7DN6QQC-259101124-295800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A8D99CCD90D42949BB9B804B67C99" ma:contentTypeVersion="13" ma:contentTypeDescription="Crée un document." ma:contentTypeScope="" ma:versionID="eca84070cfecf0103d6dddce1ccdbd90">
  <xsd:schema xmlns:xsd="http://www.w3.org/2001/XMLSchema" xmlns:xs="http://www.w3.org/2001/XMLSchema" xmlns:p="http://schemas.microsoft.com/office/2006/metadata/properties" xmlns:ns2="4b10df43-e91c-4c35-9024-6f4736d383ed" xmlns:ns3="67374e64-a57a-4ee7-b6b9-544852dd1206" targetNamespace="http://schemas.microsoft.com/office/2006/metadata/properties" ma:root="true" ma:fieldsID="0dca38e72cdb5ac689ff09222d53bb1e" ns2:_="" ns3:_="">
    <xsd:import namespace="4b10df43-e91c-4c35-9024-6f4736d383ed"/>
    <xsd:import namespace="67374e64-a57a-4ee7-b6b9-544852dd12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0df43-e91c-4c35-9024-6f4736d383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74e64-a57a-4ee7-b6b9-544852dd1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8971C06-C9BA-481B-A301-B94F7A7D5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8A52F-B735-4CA6-8C35-93C496CF3922}">
  <ds:schemaRefs>
    <ds:schemaRef ds:uri="http://schemas.microsoft.com/office/2006/metadata/properties"/>
    <ds:schemaRef ds:uri="http://schemas.microsoft.com/office/infopath/2007/PartnerControls"/>
    <ds:schemaRef ds:uri="4b10df43-e91c-4c35-9024-6f4736d383ed"/>
  </ds:schemaRefs>
</ds:datastoreItem>
</file>

<file path=customXml/itemProps3.xml><?xml version="1.0" encoding="utf-8"?>
<ds:datastoreItem xmlns:ds="http://schemas.openxmlformats.org/officeDocument/2006/customXml" ds:itemID="{1728C1DC-F743-4E50-9AF8-4A51B684E9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0df43-e91c-4c35-9024-6f4736d383ed"/>
    <ds:schemaRef ds:uri="67374e64-a57a-4ee7-b6b9-544852dd1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4F1542D-42CD-4DB0-A2B1-374CA95DAEF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214</Words>
  <Application>Microsoft Office PowerPoint</Application>
  <PresentationFormat>Grand écran</PresentationFormat>
  <Paragraphs>25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CHASSANG – UFSBD – Responsable Formation Equipe Dentaire</dc:creator>
  <cp:lastModifiedBy>Laurence CHASSANG – UFSBD – Responsable Formation Equipe Dentaire</cp:lastModifiedBy>
  <cp:revision>2</cp:revision>
  <dcterms:created xsi:type="dcterms:W3CDTF">2021-06-24T14:17:56Z</dcterms:created>
  <dcterms:modified xsi:type="dcterms:W3CDTF">2023-02-03T14:32:48Z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0x010100999A8D99CCD90D42949BB9B804B67C99</vt:lpwstr>
  </property>
  <property fmtid="{D5CDD505-2E9C-101B-9397-08002B2CF9AE}" pid="3" name="_dlc_DocIdItemGuid">
    <vt:lpwstr>2db394ca-d706-40de-8568-908d96f3b45b</vt:lpwstr>
  </property>
</Properties>
</file>